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6" r:id="rId3"/>
    <p:sldId id="258" r:id="rId4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 autoAdjust="0"/>
    <p:restoredTop sz="94660"/>
  </p:normalViewPr>
  <p:slideViewPr>
    <p:cSldViewPr snapToGrid="0">
      <p:cViewPr>
        <p:scale>
          <a:sx n="20" d="100"/>
          <a:sy n="20" d="100"/>
        </p:scale>
        <p:origin x="303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B6D11-5615-A54C-823D-42541CACED3F}" type="datetimeFigureOut">
              <a:rPr lang="es-ES_tradnl" smtClean="0"/>
              <a:t>12/05/2025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50F67-47FE-C14F-B62D-F55EB58E26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0377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1pPr>
    <a:lvl2pPr marL="382905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2pPr>
    <a:lvl3pPr marL="765810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3pPr>
    <a:lvl4pPr marL="1148715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4pPr>
    <a:lvl5pPr marL="1531620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5pPr>
    <a:lvl6pPr marL="1914525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6pPr>
    <a:lvl7pPr marL="2297430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7pPr>
    <a:lvl8pPr marL="2680335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8pPr>
    <a:lvl9pPr marL="3063240" algn="l" defTabSz="765810" rtl="0" eaLnBrk="1" latinLnBrk="0" hangingPunct="1">
      <a:defRPr sz="100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49500" y="1143000"/>
            <a:ext cx="21590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50F67-47FE-C14F-B62D-F55EB58E26F4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1421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9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855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01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01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73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51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34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459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64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544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43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60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EC9F69D8-1983-EBF7-1D9D-2F672640870F}"/>
              </a:ext>
            </a:extLst>
          </p:cNvPr>
          <p:cNvSpPr txBox="1"/>
          <p:nvPr/>
        </p:nvSpPr>
        <p:spPr>
          <a:xfrm>
            <a:off x="0" y="491388"/>
            <a:ext cx="25199975" cy="2536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7992" b="1" dirty="0">
                <a:solidFill>
                  <a:srgbClr val="582583"/>
                </a:solidFill>
                <a:latin typeface="Roboto bold"/>
                <a:ea typeface="Roboto"/>
                <a:cs typeface="Calibri"/>
              </a:rPr>
              <a:t>TÍTULO: REEMPLAZAR CON TÍTULO SELECCIONADO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1ECC524-CB59-4C03-D7DB-64D0F89C1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364" y="4751071"/>
            <a:ext cx="16919410" cy="11005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F19175C-1C75-5A51-B5A1-C1188D70A541}"/>
              </a:ext>
            </a:extLst>
          </p:cNvPr>
          <p:cNvSpPr txBox="1"/>
          <p:nvPr/>
        </p:nvSpPr>
        <p:spPr>
          <a:xfrm>
            <a:off x="4331584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1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941F29D-19E2-EC08-AF98-19CD8D8E0C6A}"/>
              </a:ext>
            </a:extLst>
          </p:cNvPr>
          <p:cNvSpPr txBox="1"/>
          <p:nvPr/>
        </p:nvSpPr>
        <p:spPr>
          <a:xfrm>
            <a:off x="10212989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2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696AA36-BFD5-FDF0-9C1C-9465F97FEA94}"/>
              </a:ext>
            </a:extLst>
          </p:cNvPr>
          <p:cNvSpPr txBox="1"/>
          <p:nvPr/>
        </p:nvSpPr>
        <p:spPr>
          <a:xfrm>
            <a:off x="15757018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3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BD9DC3A-2D90-BBCD-71B4-1930C9BF870A}"/>
              </a:ext>
            </a:extLst>
          </p:cNvPr>
          <p:cNvSpPr txBox="1"/>
          <p:nvPr/>
        </p:nvSpPr>
        <p:spPr>
          <a:xfrm>
            <a:off x="4333066" y="3869814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1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05E0207-A9D8-4DCA-C893-A899425C62B0}"/>
              </a:ext>
            </a:extLst>
          </p:cNvPr>
          <p:cNvSpPr txBox="1"/>
          <p:nvPr/>
        </p:nvSpPr>
        <p:spPr>
          <a:xfrm>
            <a:off x="10046472" y="3869813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2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CB860B1-ACC5-7C60-8EAD-B6BC533C90BC}"/>
              </a:ext>
            </a:extLst>
          </p:cNvPr>
          <p:cNvSpPr txBox="1"/>
          <p:nvPr/>
        </p:nvSpPr>
        <p:spPr>
          <a:xfrm>
            <a:off x="15757054" y="3869814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3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DA850F5-D785-AEEA-CADA-270E3BDAAF6A}"/>
              </a:ext>
            </a:extLst>
          </p:cNvPr>
          <p:cNvSpPr txBox="1"/>
          <p:nvPr/>
        </p:nvSpPr>
        <p:spPr>
          <a:xfrm>
            <a:off x="1463852" y="7209061"/>
            <a:ext cx="10562164" cy="6265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sed do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Ultrices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orci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dapibus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ultrices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iaculis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posuere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praesent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semper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porttitor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rhoncus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Malesuada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fames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ac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turpis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egestas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maecenas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Vel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ullamcorper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facilisi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etiam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mollis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id.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morbi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interdum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massa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feugiat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nisl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pretium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fusce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Ornare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suspendisse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viverra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Scelerisque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imperdiet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leo.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porttitor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rhoncus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Malesuada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fames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ac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turpis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egestas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maecenas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Vel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ullamcorper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facilisi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etiam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mollis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id. </a:t>
            </a:r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endParaRPr lang="es-ES" sz="1255" dirty="0">
              <a:solidFill>
                <a:srgbClr val="000000"/>
              </a:solidFill>
              <a:latin typeface="Calibri" panose="020F0502020204030204"/>
              <a:ea typeface="Roboto"/>
              <a:cs typeface="Calibri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A0126BF-0F68-4A97-1BCA-454C971AA907}"/>
              </a:ext>
            </a:extLst>
          </p:cNvPr>
          <p:cNvSpPr/>
          <p:nvPr/>
        </p:nvSpPr>
        <p:spPr>
          <a:xfrm>
            <a:off x="13124437" y="7213074"/>
            <a:ext cx="4851790" cy="62937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55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5631135-B8C8-A793-C967-2972E7AF6DD7}"/>
              </a:ext>
            </a:extLst>
          </p:cNvPr>
          <p:cNvGrpSpPr/>
          <p:nvPr/>
        </p:nvGrpSpPr>
        <p:grpSpPr>
          <a:xfrm>
            <a:off x="13124448" y="12552045"/>
            <a:ext cx="4851790" cy="914471"/>
            <a:chOff x="15765213" y="13970013"/>
            <a:chExt cx="5828016" cy="1098471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3445B6DE-F63F-1BCB-1F3E-D520F3BF2412}"/>
                </a:ext>
              </a:extLst>
            </p:cNvPr>
            <p:cNvSpPr/>
            <p:nvPr/>
          </p:nvSpPr>
          <p:spPr>
            <a:xfrm>
              <a:off x="15765213" y="13970013"/>
              <a:ext cx="5828016" cy="1098471"/>
            </a:xfrm>
            <a:prstGeom prst="rect">
              <a:avLst/>
            </a:prstGeom>
            <a:solidFill>
              <a:srgbClr val="5825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55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77518283-293B-E670-12D9-DD66C80069B5}"/>
                </a:ext>
              </a:extLst>
            </p:cNvPr>
            <p:cNvSpPr txBox="1"/>
            <p:nvPr/>
          </p:nvSpPr>
          <p:spPr>
            <a:xfrm>
              <a:off x="15967369" y="14205279"/>
              <a:ext cx="5439335" cy="55631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1255" b="1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FIG 1:</a:t>
              </a:r>
              <a:r>
                <a:rPr lang="es-ES" sz="1255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 Reemplaza el recuadro gris por tu imagen o gráfico. Puedes borrar este recuadro si lo crees necesario.</a:t>
              </a:r>
              <a:endParaRPr lang="es-ES" sz="1255" i="1" dirty="0">
                <a:solidFill>
                  <a:schemeClr val="bg1"/>
                </a:solidFill>
                <a:latin typeface="Roboto"/>
                <a:ea typeface="Roboto"/>
              </a:endParaRPr>
            </a:p>
          </p:txBody>
        </p:sp>
      </p:grp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7A8A676-A82C-0B1E-7593-6098980B09C4}"/>
              </a:ext>
            </a:extLst>
          </p:cNvPr>
          <p:cNvSpPr txBox="1"/>
          <p:nvPr/>
        </p:nvSpPr>
        <p:spPr>
          <a:xfrm>
            <a:off x="18455040" y="7216692"/>
            <a:ext cx="5279504" cy="7034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pPr marL="475774" indent="-475774" algn="just">
              <a:buFont typeface="Arial"/>
              <a:buChar char="•"/>
            </a:pP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Sed do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  <a:endParaRPr lang="es-ES" sz="2664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pPr marL="475774" indent="-475774" algn="just">
              <a:buFont typeface="Arial"/>
              <a:buChar char="•"/>
            </a:pP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Ultrices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</a:t>
            </a:r>
            <a:endParaRPr lang="es-ES" sz="2664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pPr marL="475774" indent="-475774" algn="just">
              <a:buFont typeface="Arial"/>
              <a:buChar char="•"/>
            </a:pP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orci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dapibus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ultrices in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iaculis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  <a:endParaRPr lang="es-ES" sz="2664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pPr marL="475774" indent="-475774" algn="just">
              <a:buFont typeface="Arial"/>
              <a:buChar char="•"/>
            </a:pP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posuere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praesent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semper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</a:p>
          <a:p>
            <a:pPr marL="475774" indent="-475774">
              <a:buFont typeface="Arial"/>
              <a:buChar char="•"/>
            </a:pPr>
            <a:endParaRPr lang="es-ES" sz="2331" dirty="0">
              <a:solidFill>
                <a:schemeClr val="bg2">
                  <a:lumMod val="50000"/>
                </a:schemeClr>
              </a:solidFill>
              <a:latin typeface="Roboto"/>
              <a:ea typeface="+mn-lt"/>
              <a:cs typeface="+mn-lt"/>
            </a:endParaRPr>
          </a:p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Malesuada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fames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ac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turpis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egestas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maecenas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Vel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ullamcorper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facilisi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etiam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mollis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id. </a:t>
            </a:r>
          </a:p>
          <a:p>
            <a:endParaRPr lang="es-ES" sz="2331" dirty="0">
              <a:solidFill>
                <a:schemeClr val="bg2">
                  <a:lumMod val="50000"/>
                </a:schemeClr>
              </a:solidFill>
              <a:latin typeface="Calibri"/>
              <a:ea typeface="Roboto"/>
              <a:cs typeface="Calibri"/>
            </a:endParaRPr>
          </a:p>
          <a:p>
            <a:endParaRPr lang="es-ES" sz="1255" dirty="0">
              <a:solidFill>
                <a:srgbClr val="000000"/>
              </a:solidFill>
              <a:latin typeface="Calibri" panose="020F0502020204030204"/>
              <a:ea typeface="Roboto"/>
              <a:cs typeface="Calibri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E678AE1-5CEF-5BF4-ED88-256641C575B9}"/>
              </a:ext>
            </a:extLst>
          </p:cNvPr>
          <p:cNvSpPr/>
          <p:nvPr/>
        </p:nvSpPr>
        <p:spPr>
          <a:xfrm>
            <a:off x="1544815" y="15570713"/>
            <a:ext cx="10825133" cy="61942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55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2E0197D-FA0E-C218-7C2F-6581FA5BFE4F}"/>
              </a:ext>
            </a:extLst>
          </p:cNvPr>
          <p:cNvGrpSpPr/>
          <p:nvPr/>
        </p:nvGrpSpPr>
        <p:grpSpPr>
          <a:xfrm>
            <a:off x="1544815" y="21137604"/>
            <a:ext cx="10825133" cy="615710"/>
            <a:chOff x="1869183" y="25562448"/>
            <a:chExt cx="13003253" cy="739597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5E82E0FB-6FC8-D367-CA48-36B109365FB8}"/>
                </a:ext>
              </a:extLst>
            </p:cNvPr>
            <p:cNvSpPr/>
            <p:nvPr/>
          </p:nvSpPr>
          <p:spPr>
            <a:xfrm>
              <a:off x="1869183" y="25562448"/>
              <a:ext cx="13003253" cy="739597"/>
            </a:xfrm>
            <a:prstGeom prst="rect">
              <a:avLst/>
            </a:prstGeom>
            <a:solidFill>
              <a:srgbClr val="5825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55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97F653F5-E2A8-E061-901E-08985B60648B}"/>
                </a:ext>
              </a:extLst>
            </p:cNvPr>
            <p:cNvSpPr txBox="1"/>
            <p:nvPr/>
          </p:nvSpPr>
          <p:spPr>
            <a:xfrm>
              <a:off x="2138629" y="25775072"/>
              <a:ext cx="12367904" cy="32432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1255" b="1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FIG 2:</a:t>
              </a:r>
              <a:r>
                <a:rPr lang="es-ES" sz="1255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 Reemplaza el recuadro gris por tu imagen o gráfico. Puedes borrar este recuadro si lo crees necesario.</a:t>
              </a:r>
              <a:endParaRPr lang="es-ES" sz="1255" i="1" dirty="0">
                <a:solidFill>
                  <a:schemeClr val="bg1"/>
                </a:solidFill>
                <a:latin typeface="Roboto"/>
                <a:ea typeface="Roboto"/>
              </a:endParaRPr>
            </a:p>
          </p:txBody>
        </p:sp>
      </p:grp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8AE8DBE-28A1-12E9-B5B6-3C799255C5C6}"/>
              </a:ext>
            </a:extLst>
          </p:cNvPr>
          <p:cNvSpPr txBox="1"/>
          <p:nvPr/>
        </p:nvSpPr>
        <p:spPr>
          <a:xfrm>
            <a:off x="12874853" y="15574272"/>
            <a:ext cx="10879496" cy="6265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sed do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Ultrices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orci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dapibus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ultrices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iaculis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posuere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praesent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semper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porttitor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rhoncus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Malesuada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fames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ac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turpis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egestas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maecenas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Vel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ullamcorper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facilisi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etiam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mollis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id.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morbi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interdum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massa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feugiat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nisl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pretium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fusce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Ornare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suspendisse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viverra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Scelerisque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imperdiet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leo.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sed do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Ultrices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 </a:t>
            </a:r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endParaRPr lang="es-ES" sz="1255" dirty="0">
              <a:solidFill>
                <a:srgbClr val="000000"/>
              </a:solidFill>
              <a:latin typeface="Calibri" panose="020F0502020204030204"/>
              <a:ea typeface="Roboto"/>
              <a:cs typeface="Calibri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50AA38D8-9E1B-48C1-E2DF-0E954EE29D9B}"/>
              </a:ext>
            </a:extLst>
          </p:cNvPr>
          <p:cNvSpPr/>
          <p:nvPr/>
        </p:nvSpPr>
        <p:spPr>
          <a:xfrm>
            <a:off x="1497845" y="24038985"/>
            <a:ext cx="13382464" cy="53556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55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23E51F47-26F6-8A42-3CD5-040BB847F607}"/>
              </a:ext>
            </a:extLst>
          </p:cNvPr>
          <p:cNvSpPr/>
          <p:nvPr/>
        </p:nvSpPr>
        <p:spPr>
          <a:xfrm>
            <a:off x="1497855" y="29388717"/>
            <a:ext cx="13419780" cy="634382"/>
          </a:xfrm>
          <a:prstGeom prst="rect">
            <a:avLst/>
          </a:prstGeom>
          <a:solidFill>
            <a:srgbClr val="5825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55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2F4963A-D4A1-1C69-78C6-89D731323F2A}"/>
              </a:ext>
            </a:extLst>
          </p:cNvPr>
          <p:cNvSpPr txBox="1"/>
          <p:nvPr/>
        </p:nvSpPr>
        <p:spPr>
          <a:xfrm>
            <a:off x="1722239" y="29547052"/>
            <a:ext cx="12984206" cy="2818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332" b="1" i="1" dirty="0">
                <a:solidFill>
                  <a:schemeClr val="bg1"/>
                </a:solidFill>
                <a:latin typeface="Roboto"/>
                <a:ea typeface="Roboto"/>
                <a:cs typeface="Calibri"/>
              </a:rPr>
              <a:t>FIG 3:</a:t>
            </a:r>
            <a:r>
              <a:rPr lang="es-ES" sz="1332" i="1" dirty="0">
                <a:solidFill>
                  <a:schemeClr val="bg1"/>
                </a:solidFill>
                <a:latin typeface="Roboto"/>
                <a:ea typeface="Roboto"/>
                <a:cs typeface="Calibri"/>
              </a:rPr>
              <a:t> Reemplaza el recuadro gris por tu imagen o gráfico. Puedes borrar este recuadro si lo crees necesario.</a:t>
            </a:r>
            <a:endParaRPr lang="es-ES" sz="1332" i="1" dirty="0">
              <a:solidFill>
                <a:schemeClr val="bg1"/>
              </a:solidFill>
              <a:latin typeface="Roboto"/>
              <a:ea typeface="Roboto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C5CBA8C-FEB9-4EA3-A67E-A1403CCF68E1}"/>
              </a:ext>
            </a:extLst>
          </p:cNvPr>
          <p:cNvSpPr txBox="1"/>
          <p:nvPr/>
        </p:nvSpPr>
        <p:spPr>
          <a:xfrm>
            <a:off x="15755364" y="24252431"/>
            <a:ext cx="8098167" cy="6265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sed do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marL="475774" indent="-475774" algn="just">
              <a:buFont typeface="Wingdings" pitchFamily="2" charset="2"/>
              <a:buChar char="ü"/>
            </a:pP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Sed do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</a:p>
          <a:p>
            <a:pPr marL="475774" indent="-475774" algn="just">
              <a:buFont typeface="Wingdings" pitchFamily="2" charset="2"/>
              <a:buChar char="ü"/>
            </a:pP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Ultrices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</a:t>
            </a:r>
          </a:p>
          <a:p>
            <a:pPr marL="475774" indent="-475774" algn="just">
              <a:buFont typeface="Wingdings" pitchFamily="2" charset="2"/>
              <a:buChar char="ü"/>
            </a:pP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orci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dapibus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ultrices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iaculis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marL="475774" indent="-475774" algn="just">
              <a:buFont typeface="Wingdings" pitchFamily="2" charset="2"/>
              <a:buChar char="ü"/>
            </a:pP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posuere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praesent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semper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</a:p>
          <a:p>
            <a:pPr marL="475774" indent="-475774" algn="just">
              <a:buFont typeface="Wingdings" pitchFamily="2" charset="2"/>
              <a:buChar char="ü"/>
            </a:pP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Sed do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ut labore et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magna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</a:p>
          <a:p>
            <a:endParaRPr lang="es-ES" sz="1255" dirty="0">
              <a:solidFill>
                <a:srgbClr val="000000"/>
              </a:solidFill>
              <a:latin typeface="Calibri" panose="020F0502020204030204"/>
              <a:ea typeface="Roboto"/>
              <a:cs typeface="Calibri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C311DCB-E71D-0AC6-F00D-57282B7B4747}"/>
              </a:ext>
            </a:extLst>
          </p:cNvPr>
          <p:cNvGrpSpPr/>
          <p:nvPr/>
        </p:nvGrpSpPr>
        <p:grpSpPr>
          <a:xfrm>
            <a:off x="1260650" y="5433801"/>
            <a:ext cx="8415846" cy="1588930"/>
            <a:chOff x="1514306" y="7675031"/>
            <a:chExt cx="10109194" cy="1908638"/>
          </a:xfrm>
        </p:grpSpPr>
        <p:pic>
          <p:nvPicPr>
            <p:cNvPr id="65" name="Imagen 64">
              <a:extLst>
                <a:ext uri="{FF2B5EF4-FFF2-40B4-BE49-F238E27FC236}">
                  <a16:creationId xmlns:a16="http://schemas.microsoft.com/office/drawing/2014/main" id="{D93FEEB2-F347-A9E2-349F-319408412B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100" y="8231948"/>
              <a:ext cx="7772400" cy="1351721"/>
            </a:xfrm>
            <a:prstGeom prst="rect">
              <a:avLst/>
            </a:prstGeom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5CD2FFDE-C710-383C-4170-2FA366711F5F}"/>
                </a:ext>
              </a:extLst>
            </p:cNvPr>
            <p:cNvSpPr txBox="1"/>
            <p:nvPr/>
          </p:nvSpPr>
          <p:spPr>
            <a:xfrm>
              <a:off x="2178545" y="8152597"/>
              <a:ext cx="6178728" cy="101567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1:</a:t>
              </a:r>
              <a:endParaRPr lang="es-ES" sz="4995" dirty="0"/>
            </a:p>
          </p:txBody>
        </p:sp>
        <p:sp>
          <p:nvSpPr>
            <p:cNvPr id="22" name="Redondear rectángulo de una esquina 21">
              <a:extLst>
                <a:ext uri="{FF2B5EF4-FFF2-40B4-BE49-F238E27FC236}">
                  <a16:creationId xmlns:a16="http://schemas.microsoft.com/office/drawing/2014/main" id="{A0F15294-E505-9162-C87A-7F57E10815E4}"/>
                </a:ext>
              </a:extLst>
            </p:cNvPr>
            <p:cNvSpPr/>
            <p:nvPr/>
          </p:nvSpPr>
          <p:spPr>
            <a:xfrm flipV="1">
              <a:off x="1809913" y="7908309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  <p:pic>
          <p:nvPicPr>
            <p:cNvPr id="59" name="Imagen 58">
              <a:extLst>
                <a:ext uri="{FF2B5EF4-FFF2-40B4-BE49-F238E27FC236}">
                  <a16:creationId xmlns:a16="http://schemas.microsoft.com/office/drawing/2014/main" id="{460DB3E3-D318-8E6C-E9F8-4F7BF449F0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9650" y="8081121"/>
              <a:ext cx="2197100" cy="63500"/>
            </a:xfrm>
            <a:prstGeom prst="rect">
              <a:avLst/>
            </a:prstGeom>
          </p:spPr>
        </p:pic>
        <p:pic>
          <p:nvPicPr>
            <p:cNvPr id="61" name="Imagen 60">
              <a:extLst>
                <a:ext uri="{FF2B5EF4-FFF2-40B4-BE49-F238E27FC236}">
                  <a16:creationId xmlns:a16="http://schemas.microsoft.com/office/drawing/2014/main" id="{7EE13BA2-E2E0-608C-DDF8-3AAB6F3BA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7713" y="8510920"/>
              <a:ext cx="609600" cy="609600"/>
            </a:xfrm>
            <a:prstGeom prst="rect">
              <a:avLst/>
            </a:prstGeom>
          </p:spPr>
        </p:pic>
        <p:pic>
          <p:nvPicPr>
            <p:cNvPr id="63" name="Imagen 62">
              <a:extLst>
                <a:ext uri="{FF2B5EF4-FFF2-40B4-BE49-F238E27FC236}">
                  <a16:creationId xmlns:a16="http://schemas.microsoft.com/office/drawing/2014/main" id="{A2D7CE16-C0C5-2A15-97C1-75EFE2C2E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4306" y="7675031"/>
              <a:ext cx="1511300" cy="6096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DACCB58-4AA8-2B88-96FB-62C821C43F08}"/>
              </a:ext>
            </a:extLst>
          </p:cNvPr>
          <p:cNvGrpSpPr/>
          <p:nvPr/>
        </p:nvGrpSpPr>
        <p:grpSpPr>
          <a:xfrm>
            <a:off x="12953023" y="5533509"/>
            <a:ext cx="8323081" cy="1508068"/>
            <a:chOff x="15559295" y="7794802"/>
            <a:chExt cx="9997764" cy="1811506"/>
          </a:xfrm>
        </p:grpSpPr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41FC7A1F-2344-BEFA-EC5B-BAADB882F553}"/>
                </a:ext>
              </a:extLst>
            </p:cNvPr>
            <p:cNvSpPr txBox="1"/>
            <p:nvPr/>
          </p:nvSpPr>
          <p:spPr>
            <a:xfrm flipH="1">
              <a:off x="16154592" y="8152511"/>
              <a:ext cx="7229960" cy="101567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2:</a:t>
              </a:r>
              <a:endParaRPr lang="es-ES" sz="4995" dirty="0"/>
            </a:p>
          </p:txBody>
        </p:sp>
        <p:pic>
          <p:nvPicPr>
            <p:cNvPr id="55" name="Imagen 54">
              <a:extLst>
                <a:ext uri="{FF2B5EF4-FFF2-40B4-BE49-F238E27FC236}">
                  <a16:creationId xmlns:a16="http://schemas.microsoft.com/office/drawing/2014/main" id="{CCCF7BAF-67C7-E534-0768-6F02D8229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55359" y="8209308"/>
              <a:ext cx="901700" cy="1397000"/>
            </a:xfrm>
            <a:prstGeom prst="rect">
              <a:avLst/>
            </a:prstGeom>
          </p:spPr>
        </p:pic>
        <p:pic>
          <p:nvPicPr>
            <p:cNvPr id="57" name="Imagen 56">
              <a:extLst>
                <a:ext uri="{FF2B5EF4-FFF2-40B4-BE49-F238E27FC236}">
                  <a16:creationId xmlns:a16="http://schemas.microsoft.com/office/drawing/2014/main" id="{4959A086-9135-50F9-75A9-AA771D48D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77830" y="8055448"/>
              <a:ext cx="863600" cy="266700"/>
            </a:xfrm>
            <a:prstGeom prst="rect">
              <a:avLst/>
            </a:prstGeom>
          </p:spPr>
        </p:pic>
        <p:pic>
          <p:nvPicPr>
            <p:cNvPr id="69" name="Imagen 68">
              <a:extLst>
                <a:ext uri="{FF2B5EF4-FFF2-40B4-BE49-F238E27FC236}">
                  <a16:creationId xmlns:a16="http://schemas.microsoft.com/office/drawing/2014/main" id="{EE01637A-8DD5-6EFD-E158-77684053EF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59295" y="7794802"/>
              <a:ext cx="381000" cy="1435100"/>
            </a:xfrm>
            <a:prstGeom prst="rect">
              <a:avLst/>
            </a:prstGeom>
          </p:spPr>
        </p:pic>
        <p:sp>
          <p:nvSpPr>
            <p:cNvPr id="70" name="Redondear rectángulo de una esquina 69">
              <a:extLst>
                <a:ext uri="{FF2B5EF4-FFF2-40B4-BE49-F238E27FC236}">
                  <a16:creationId xmlns:a16="http://schemas.microsoft.com/office/drawing/2014/main" id="{CF50ACB6-D4DC-B3D1-CCD4-62DDB6A9CC21}"/>
                </a:ext>
              </a:extLst>
            </p:cNvPr>
            <p:cNvSpPr/>
            <p:nvPr/>
          </p:nvSpPr>
          <p:spPr>
            <a:xfrm flipV="1">
              <a:off x="15721038" y="7935182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  <p:pic>
          <p:nvPicPr>
            <p:cNvPr id="71" name="Imagen 70">
              <a:extLst>
                <a:ext uri="{FF2B5EF4-FFF2-40B4-BE49-F238E27FC236}">
                  <a16:creationId xmlns:a16="http://schemas.microsoft.com/office/drawing/2014/main" id="{8C8154B7-03A4-DFC9-6555-2CDC6CEB0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71572" y="9095666"/>
              <a:ext cx="2197100" cy="635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7BE377A-83F5-E5C4-5D2B-207C253AF9A3}"/>
              </a:ext>
            </a:extLst>
          </p:cNvPr>
          <p:cNvGrpSpPr/>
          <p:nvPr/>
        </p:nvGrpSpPr>
        <p:grpSpPr>
          <a:xfrm>
            <a:off x="1399163" y="13877985"/>
            <a:ext cx="8114248" cy="1488553"/>
            <a:chOff x="1634956" y="21072292"/>
            <a:chExt cx="9746912" cy="1788064"/>
          </a:xfrm>
        </p:grpSpPr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80B6B380-87E7-45A7-5942-7510EBC18DA4}"/>
                </a:ext>
              </a:extLst>
            </p:cNvPr>
            <p:cNvSpPr txBox="1"/>
            <p:nvPr/>
          </p:nvSpPr>
          <p:spPr>
            <a:xfrm>
              <a:off x="2179365" y="21445901"/>
              <a:ext cx="6178728" cy="101566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3:</a:t>
              </a:r>
              <a:endParaRPr lang="es-ES" sz="4995" dirty="0"/>
            </a:p>
          </p:txBody>
        </p:sp>
        <p:pic>
          <p:nvPicPr>
            <p:cNvPr id="53" name="Imagen 52">
              <a:extLst>
                <a:ext uri="{FF2B5EF4-FFF2-40B4-BE49-F238E27FC236}">
                  <a16:creationId xmlns:a16="http://schemas.microsoft.com/office/drawing/2014/main" id="{0ED65997-723F-767D-7BF2-067E82970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2605" y="21715346"/>
              <a:ext cx="914400" cy="901700"/>
            </a:xfrm>
            <a:prstGeom prst="rect">
              <a:avLst/>
            </a:prstGeom>
          </p:spPr>
        </p:pic>
        <p:pic>
          <p:nvPicPr>
            <p:cNvPr id="67" name="Imagen 66">
              <a:extLst>
                <a:ext uri="{FF2B5EF4-FFF2-40B4-BE49-F238E27FC236}">
                  <a16:creationId xmlns:a16="http://schemas.microsoft.com/office/drawing/2014/main" id="{95FBE48C-4CCA-3ED4-2F1D-4C8CD53328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1648" y="21072292"/>
              <a:ext cx="5499100" cy="381000"/>
            </a:xfrm>
            <a:prstGeom prst="rect">
              <a:avLst/>
            </a:prstGeom>
          </p:spPr>
        </p:pic>
        <p:pic>
          <p:nvPicPr>
            <p:cNvPr id="72" name="Imagen 71">
              <a:extLst>
                <a:ext uri="{FF2B5EF4-FFF2-40B4-BE49-F238E27FC236}">
                  <a16:creationId xmlns:a16="http://schemas.microsoft.com/office/drawing/2014/main" id="{7A86E95D-7651-0A0E-3C6C-47EA6FE48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965156" y="21416584"/>
              <a:ext cx="609600" cy="609600"/>
            </a:xfrm>
            <a:prstGeom prst="rect">
              <a:avLst/>
            </a:prstGeom>
          </p:spPr>
        </p:pic>
        <p:pic>
          <p:nvPicPr>
            <p:cNvPr id="73" name="Imagen 72">
              <a:extLst>
                <a:ext uri="{FF2B5EF4-FFF2-40B4-BE49-F238E27FC236}">
                  <a16:creationId xmlns:a16="http://schemas.microsoft.com/office/drawing/2014/main" id="{E7AD6016-7C42-B671-ABD6-93016028B38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4106" y="21799906"/>
              <a:ext cx="1511300" cy="609600"/>
            </a:xfrm>
            <a:prstGeom prst="rect">
              <a:avLst/>
            </a:prstGeom>
          </p:spPr>
        </p:pic>
        <p:sp>
          <p:nvSpPr>
            <p:cNvPr id="74" name="Redondear rectángulo de una esquina 73">
              <a:extLst>
                <a:ext uri="{FF2B5EF4-FFF2-40B4-BE49-F238E27FC236}">
                  <a16:creationId xmlns:a16="http://schemas.microsoft.com/office/drawing/2014/main" id="{C666851A-FE39-EE52-1E14-5F3BB49AD6A9}"/>
                </a:ext>
              </a:extLst>
            </p:cNvPr>
            <p:cNvSpPr/>
            <p:nvPr/>
          </p:nvSpPr>
          <p:spPr>
            <a:xfrm flipV="1">
              <a:off x="1809913" y="21244424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0ECE2DF-B494-2F27-DFBA-BB6F24D7F8CB}"/>
              </a:ext>
            </a:extLst>
          </p:cNvPr>
          <p:cNvGrpSpPr/>
          <p:nvPr/>
        </p:nvGrpSpPr>
        <p:grpSpPr>
          <a:xfrm>
            <a:off x="1327462" y="22277492"/>
            <a:ext cx="8415846" cy="1588930"/>
            <a:chOff x="1605964" y="31369169"/>
            <a:chExt cx="10109194" cy="1908638"/>
          </a:xfrm>
        </p:grpSpPr>
        <p:sp>
          <p:nvSpPr>
            <p:cNvPr id="29" name="CuadroTexto 28">
              <a:extLst>
                <a:ext uri="{FF2B5EF4-FFF2-40B4-BE49-F238E27FC236}">
                  <a16:creationId xmlns:a16="http://schemas.microsoft.com/office/drawing/2014/main" id="{8C263583-1656-BDAC-582F-3E45B25FBEA5}"/>
                </a:ext>
              </a:extLst>
            </p:cNvPr>
            <p:cNvSpPr txBox="1"/>
            <p:nvPr/>
          </p:nvSpPr>
          <p:spPr>
            <a:xfrm>
              <a:off x="2179364" y="31802877"/>
              <a:ext cx="6178728" cy="101567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4:</a:t>
              </a:r>
              <a:endParaRPr lang="es-ES" sz="4995" dirty="0"/>
            </a:p>
          </p:txBody>
        </p:sp>
        <p:pic>
          <p:nvPicPr>
            <p:cNvPr id="75" name="Imagen 74">
              <a:extLst>
                <a:ext uri="{FF2B5EF4-FFF2-40B4-BE49-F238E27FC236}">
                  <a16:creationId xmlns:a16="http://schemas.microsoft.com/office/drawing/2014/main" id="{1331D2C5-F320-59A3-D710-B3BAEF358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2758" y="31926086"/>
              <a:ext cx="7772400" cy="1351721"/>
            </a:xfrm>
            <a:prstGeom prst="rect">
              <a:avLst/>
            </a:prstGeom>
          </p:spPr>
        </p:pic>
        <p:sp>
          <p:nvSpPr>
            <p:cNvPr id="78" name="Redondear rectángulo de una esquina 77">
              <a:extLst>
                <a:ext uri="{FF2B5EF4-FFF2-40B4-BE49-F238E27FC236}">
                  <a16:creationId xmlns:a16="http://schemas.microsoft.com/office/drawing/2014/main" id="{75449B64-9EC5-CA15-A9A6-B33F909EEE76}"/>
                </a:ext>
              </a:extLst>
            </p:cNvPr>
            <p:cNvSpPr/>
            <p:nvPr/>
          </p:nvSpPr>
          <p:spPr>
            <a:xfrm flipV="1">
              <a:off x="1901571" y="31602447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  <p:pic>
          <p:nvPicPr>
            <p:cNvPr id="81" name="Imagen 80">
              <a:extLst>
                <a:ext uri="{FF2B5EF4-FFF2-40B4-BE49-F238E27FC236}">
                  <a16:creationId xmlns:a16="http://schemas.microsoft.com/office/drawing/2014/main" id="{ACF0550E-50D5-355B-5AEB-BDAE97F2F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41308" y="31775259"/>
              <a:ext cx="2197100" cy="63500"/>
            </a:xfrm>
            <a:prstGeom prst="rect">
              <a:avLst/>
            </a:prstGeom>
          </p:spPr>
        </p:pic>
        <p:pic>
          <p:nvPicPr>
            <p:cNvPr id="82" name="Imagen 81">
              <a:extLst>
                <a:ext uri="{FF2B5EF4-FFF2-40B4-BE49-F238E27FC236}">
                  <a16:creationId xmlns:a16="http://schemas.microsoft.com/office/drawing/2014/main" id="{88040A40-3198-714F-FDAA-F58FFBD91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3971" y="32306658"/>
              <a:ext cx="609600" cy="609600"/>
            </a:xfrm>
            <a:prstGeom prst="rect">
              <a:avLst/>
            </a:prstGeom>
          </p:spPr>
        </p:pic>
        <p:pic>
          <p:nvPicPr>
            <p:cNvPr id="83" name="Imagen 82">
              <a:extLst>
                <a:ext uri="{FF2B5EF4-FFF2-40B4-BE49-F238E27FC236}">
                  <a16:creationId xmlns:a16="http://schemas.microsoft.com/office/drawing/2014/main" id="{3CD7BCBD-62CF-6CEE-9D5B-38084838D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964" y="31369169"/>
              <a:ext cx="1511300" cy="60960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754FA7B-0EF3-F95B-BD25-EF008EF9E6DD}"/>
              </a:ext>
            </a:extLst>
          </p:cNvPr>
          <p:cNvGrpSpPr/>
          <p:nvPr/>
        </p:nvGrpSpPr>
        <p:grpSpPr>
          <a:xfrm>
            <a:off x="15620713" y="22377201"/>
            <a:ext cx="8323081" cy="1508068"/>
            <a:chOff x="18775153" y="31488940"/>
            <a:chExt cx="9997764" cy="1811506"/>
          </a:xfrm>
        </p:grpSpPr>
        <p:sp>
          <p:nvSpPr>
            <p:cNvPr id="76" name="CuadroTexto 75">
              <a:extLst>
                <a:ext uri="{FF2B5EF4-FFF2-40B4-BE49-F238E27FC236}">
                  <a16:creationId xmlns:a16="http://schemas.microsoft.com/office/drawing/2014/main" id="{3201CCAF-BFB0-DDB0-6AA0-C54272155226}"/>
                </a:ext>
              </a:extLst>
            </p:cNvPr>
            <p:cNvSpPr txBox="1"/>
            <p:nvPr/>
          </p:nvSpPr>
          <p:spPr>
            <a:xfrm flipH="1">
              <a:off x="19370450" y="31846649"/>
              <a:ext cx="7229960" cy="101567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5:</a:t>
              </a:r>
              <a:endParaRPr lang="es-ES" sz="4995" dirty="0"/>
            </a:p>
          </p:txBody>
        </p:sp>
        <p:pic>
          <p:nvPicPr>
            <p:cNvPr id="79" name="Imagen 78">
              <a:extLst>
                <a:ext uri="{FF2B5EF4-FFF2-40B4-BE49-F238E27FC236}">
                  <a16:creationId xmlns:a16="http://schemas.microsoft.com/office/drawing/2014/main" id="{2ED61E12-6A8D-FA16-3009-D1E92EA6A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71217" y="31903446"/>
              <a:ext cx="901700" cy="1397000"/>
            </a:xfrm>
            <a:prstGeom prst="rect">
              <a:avLst/>
            </a:prstGeom>
          </p:spPr>
        </p:pic>
        <p:pic>
          <p:nvPicPr>
            <p:cNvPr id="80" name="Imagen 79">
              <a:extLst>
                <a:ext uri="{FF2B5EF4-FFF2-40B4-BE49-F238E27FC236}">
                  <a16:creationId xmlns:a16="http://schemas.microsoft.com/office/drawing/2014/main" id="{41CCC0E5-48E8-9192-9929-2183B6341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93688" y="31749586"/>
              <a:ext cx="863600" cy="266700"/>
            </a:xfrm>
            <a:prstGeom prst="rect">
              <a:avLst/>
            </a:prstGeom>
          </p:spPr>
        </p:pic>
        <p:pic>
          <p:nvPicPr>
            <p:cNvPr id="84" name="Imagen 83">
              <a:extLst>
                <a:ext uri="{FF2B5EF4-FFF2-40B4-BE49-F238E27FC236}">
                  <a16:creationId xmlns:a16="http://schemas.microsoft.com/office/drawing/2014/main" id="{CF6BB967-580E-972A-75AF-982EFC4193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75153" y="31488940"/>
              <a:ext cx="381000" cy="1435100"/>
            </a:xfrm>
            <a:prstGeom prst="rect">
              <a:avLst/>
            </a:prstGeom>
          </p:spPr>
        </p:pic>
        <p:sp>
          <p:nvSpPr>
            <p:cNvPr id="85" name="Redondear rectángulo de una esquina 84">
              <a:extLst>
                <a:ext uri="{FF2B5EF4-FFF2-40B4-BE49-F238E27FC236}">
                  <a16:creationId xmlns:a16="http://schemas.microsoft.com/office/drawing/2014/main" id="{0F016ED3-00D2-274F-F792-41BC7964C44B}"/>
                </a:ext>
              </a:extLst>
            </p:cNvPr>
            <p:cNvSpPr/>
            <p:nvPr/>
          </p:nvSpPr>
          <p:spPr>
            <a:xfrm flipV="1">
              <a:off x="18936896" y="31629320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  <p:pic>
          <p:nvPicPr>
            <p:cNvPr id="86" name="Imagen 85">
              <a:extLst>
                <a:ext uri="{FF2B5EF4-FFF2-40B4-BE49-F238E27FC236}">
                  <a16:creationId xmlns:a16="http://schemas.microsoft.com/office/drawing/2014/main" id="{0DD3C285-F15A-CC0B-E398-81FB5EBE4C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430" y="32866004"/>
              <a:ext cx="2197100" cy="63500"/>
            </a:xfrm>
            <a:prstGeom prst="rect">
              <a:avLst/>
            </a:prstGeom>
          </p:spPr>
        </p:pic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5D31A9F5-3813-1B8E-F4F2-0E7AD43C2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305" y="35553050"/>
            <a:ext cx="25244735" cy="259434"/>
          </a:xfrm>
          <a:prstGeom prst="rect">
            <a:avLst/>
          </a:prstGeom>
        </p:spPr>
      </p:pic>
      <p:sp>
        <p:nvSpPr>
          <p:cNvPr id="28" name="CuadroTexto 26">
            <a:extLst>
              <a:ext uri="{FF2B5EF4-FFF2-40B4-BE49-F238E27FC236}">
                <a16:creationId xmlns:a16="http://schemas.microsoft.com/office/drawing/2014/main" id="{D2EC26CA-6DBC-1B42-B96F-432A8871B862}"/>
              </a:ext>
            </a:extLst>
          </p:cNvPr>
          <p:cNvSpPr txBox="1"/>
          <p:nvPr/>
        </p:nvSpPr>
        <p:spPr>
          <a:xfrm>
            <a:off x="1399164" y="32505653"/>
            <a:ext cx="22515925" cy="14605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b="1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[1]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&amp;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Year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Article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Periodical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volume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issue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pages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algn="just"/>
            <a:r>
              <a:rPr lang="es-ES" sz="2997" b="1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[2]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&amp;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Year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Article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Periodical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volume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issue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pages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algn="just"/>
            <a:r>
              <a:rPr lang="es-ES" sz="2997" b="1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[3]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&amp;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Year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Article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Periodical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volume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issue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pages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6C5CB8D-4210-6C06-3D47-D1D3B40C424A}"/>
              </a:ext>
            </a:extLst>
          </p:cNvPr>
          <p:cNvGrpSpPr/>
          <p:nvPr/>
        </p:nvGrpSpPr>
        <p:grpSpPr>
          <a:xfrm>
            <a:off x="1500728" y="30628309"/>
            <a:ext cx="8114248" cy="1488553"/>
            <a:chOff x="1634956" y="21072292"/>
            <a:chExt cx="9746912" cy="1788064"/>
          </a:xfrm>
        </p:grpSpPr>
        <p:sp>
          <p:nvSpPr>
            <p:cNvPr id="45" name="CuadroTexto 22">
              <a:extLst>
                <a:ext uri="{FF2B5EF4-FFF2-40B4-BE49-F238E27FC236}">
                  <a16:creationId xmlns:a16="http://schemas.microsoft.com/office/drawing/2014/main" id="{C648153C-563C-2B33-E8F7-3F84E61B853C}"/>
                </a:ext>
              </a:extLst>
            </p:cNvPr>
            <p:cNvSpPr txBox="1"/>
            <p:nvPr/>
          </p:nvSpPr>
          <p:spPr>
            <a:xfrm>
              <a:off x="2179365" y="21445901"/>
              <a:ext cx="6178728" cy="101566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6:</a:t>
              </a:r>
              <a:endParaRPr lang="es-ES" sz="4995" dirty="0"/>
            </a:p>
          </p:txBody>
        </p:sp>
        <p:pic>
          <p:nvPicPr>
            <p:cNvPr id="46" name="Imagen 52">
              <a:extLst>
                <a:ext uri="{FF2B5EF4-FFF2-40B4-BE49-F238E27FC236}">
                  <a16:creationId xmlns:a16="http://schemas.microsoft.com/office/drawing/2014/main" id="{B30AAFD3-3456-1BEC-37AB-D9E8652B9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72605" y="21715346"/>
              <a:ext cx="914400" cy="901700"/>
            </a:xfrm>
            <a:prstGeom prst="rect">
              <a:avLst/>
            </a:prstGeom>
          </p:spPr>
        </p:pic>
        <p:pic>
          <p:nvPicPr>
            <p:cNvPr id="47" name="Imagen 66">
              <a:extLst>
                <a:ext uri="{FF2B5EF4-FFF2-40B4-BE49-F238E27FC236}">
                  <a16:creationId xmlns:a16="http://schemas.microsoft.com/office/drawing/2014/main" id="{15C9000D-6F74-2796-427C-496A56B72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1648" y="21072292"/>
              <a:ext cx="5499100" cy="381000"/>
            </a:xfrm>
            <a:prstGeom prst="rect">
              <a:avLst/>
            </a:prstGeom>
          </p:spPr>
        </p:pic>
        <p:pic>
          <p:nvPicPr>
            <p:cNvPr id="48" name="Imagen 71">
              <a:extLst>
                <a:ext uri="{FF2B5EF4-FFF2-40B4-BE49-F238E27FC236}">
                  <a16:creationId xmlns:a16="http://schemas.microsoft.com/office/drawing/2014/main" id="{A1DED06C-16E7-6EFB-F9B2-60043142F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965156" y="21416584"/>
              <a:ext cx="609600" cy="609600"/>
            </a:xfrm>
            <a:prstGeom prst="rect">
              <a:avLst/>
            </a:prstGeom>
          </p:spPr>
        </p:pic>
        <p:pic>
          <p:nvPicPr>
            <p:cNvPr id="49" name="Imagen 72">
              <a:extLst>
                <a:ext uri="{FF2B5EF4-FFF2-40B4-BE49-F238E27FC236}">
                  <a16:creationId xmlns:a16="http://schemas.microsoft.com/office/drawing/2014/main" id="{745F4D32-90CE-2ADE-EA45-B8B80833F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4106" y="21799906"/>
              <a:ext cx="1511300" cy="609600"/>
            </a:xfrm>
            <a:prstGeom prst="rect">
              <a:avLst/>
            </a:prstGeom>
          </p:spPr>
        </p:pic>
        <p:sp>
          <p:nvSpPr>
            <p:cNvPr id="50" name="Redondear rectángulo de una esquina 73">
              <a:extLst>
                <a:ext uri="{FF2B5EF4-FFF2-40B4-BE49-F238E27FC236}">
                  <a16:creationId xmlns:a16="http://schemas.microsoft.com/office/drawing/2014/main" id="{620DCCA7-2DD4-0C73-EACE-BC4CDE249D9A}"/>
                </a:ext>
              </a:extLst>
            </p:cNvPr>
            <p:cNvSpPr/>
            <p:nvPr/>
          </p:nvSpPr>
          <p:spPr>
            <a:xfrm flipV="1">
              <a:off x="1809913" y="21244424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</p:grpSp>
      <p:pic>
        <p:nvPicPr>
          <p:cNvPr id="1026" name="Picture 2" descr="Expo Software - PONTIFICIA UNIVERSIDAD CATÓLICA DE VALPARÍSO">
            <a:extLst>
              <a:ext uri="{FF2B5EF4-FFF2-40B4-BE49-F238E27FC236}">
                <a16:creationId xmlns:a16="http://schemas.microsoft.com/office/drawing/2014/main" id="{BF47FA7C-F86B-44F8-94FF-086DF4F6D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19" y="318746"/>
            <a:ext cx="3017199" cy="155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Expo Software - PONTIFICIA UNIVERSIDAD CATÓLICA DE VALPARÍSO">
            <a:extLst>
              <a:ext uri="{FF2B5EF4-FFF2-40B4-BE49-F238E27FC236}">
                <a16:creationId xmlns:a16="http://schemas.microsoft.com/office/drawing/2014/main" id="{A918A145-4324-47D0-A599-87D8D79A0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3957" y="298174"/>
            <a:ext cx="3017199" cy="155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52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>
            <a:extLst>
              <a:ext uri="{FF2B5EF4-FFF2-40B4-BE49-F238E27FC236}">
                <a16:creationId xmlns:a16="http://schemas.microsoft.com/office/drawing/2014/main" id="{CC2AEFDF-8DAC-3809-4A63-079858D2F3AE}"/>
              </a:ext>
            </a:extLst>
          </p:cNvPr>
          <p:cNvSpPr/>
          <p:nvPr/>
        </p:nvSpPr>
        <p:spPr>
          <a:xfrm>
            <a:off x="13124438" y="7363583"/>
            <a:ext cx="4851806" cy="619455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55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B81CD5-86C7-E550-435A-ED6A9CFBC238}"/>
              </a:ext>
            </a:extLst>
          </p:cNvPr>
          <p:cNvGrpSpPr/>
          <p:nvPr/>
        </p:nvGrpSpPr>
        <p:grpSpPr>
          <a:xfrm>
            <a:off x="13124446" y="12714523"/>
            <a:ext cx="4851790" cy="914471"/>
            <a:chOff x="15765213" y="14981124"/>
            <a:chExt cx="5828016" cy="1098471"/>
          </a:xfrm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A0FDFD6-0B31-7525-4F18-A53F5789C61D}"/>
                </a:ext>
              </a:extLst>
            </p:cNvPr>
            <p:cNvSpPr/>
            <p:nvPr/>
          </p:nvSpPr>
          <p:spPr>
            <a:xfrm>
              <a:off x="15765213" y="14981124"/>
              <a:ext cx="5828016" cy="1098471"/>
            </a:xfrm>
            <a:prstGeom prst="rect">
              <a:avLst/>
            </a:prstGeom>
            <a:solidFill>
              <a:srgbClr val="5825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55"/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15EB4E7B-462C-CF6B-1991-D5C2B8774B30}"/>
                </a:ext>
              </a:extLst>
            </p:cNvPr>
            <p:cNvSpPr txBox="1"/>
            <p:nvPr/>
          </p:nvSpPr>
          <p:spPr>
            <a:xfrm>
              <a:off x="15967369" y="15216390"/>
              <a:ext cx="5439335" cy="55631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1255" b="1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FIG 1:</a:t>
              </a:r>
              <a:r>
                <a:rPr lang="es-ES" sz="1255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 Reemplaza el recuadro gris por tu imagen o gráfico. Puedes borrar este recuadro si lo crees necesario.</a:t>
              </a:r>
              <a:endParaRPr lang="es-ES" sz="1255" i="1" dirty="0">
                <a:solidFill>
                  <a:schemeClr val="bg1"/>
                </a:solidFill>
                <a:latin typeface="Roboto"/>
                <a:ea typeface="Roboto"/>
              </a:endParaRPr>
            </a:p>
          </p:txBody>
        </p:sp>
      </p:grpSp>
      <p:sp>
        <p:nvSpPr>
          <p:cNvPr id="37" name="Rectángulo 36">
            <a:extLst>
              <a:ext uri="{FF2B5EF4-FFF2-40B4-BE49-F238E27FC236}">
                <a16:creationId xmlns:a16="http://schemas.microsoft.com/office/drawing/2014/main" id="{67A2D510-B0EC-0033-5C4A-5E5C4E30F5A8}"/>
              </a:ext>
            </a:extLst>
          </p:cNvPr>
          <p:cNvSpPr/>
          <p:nvPr/>
        </p:nvSpPr>
        <p:spPr>
          <a:xfrm>
            <a:off x="1463852" y="16169108"/>
            <a:ext cx="22269652" cy="82605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55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A32ED72-68A8-81E3-E492-3DC0C21A9502}"/>
              </a:ext>
            </a:extLst>
          </p:cNvPr>
          <p:cNvGrpSpPr/>
          <p:nvPr/>
        </p:nvGrpSpPr>
        <p:grpSpPr>
          <a:xfrm>
            <a:off x="1466466" y="23683488"/>
            <a:ext cx="22267771" cy="690400"/>
            <a:chOff x="1761533" y="28782373"/>
            <a:chExt cx="26748259" cy="829315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D6F5092A-6964-69A9-BBEC-DC09634708C1}"/>
                </a:ext>
              </a:extLst>
            </p:cNvPr>
            <p:cNvSpPr/>
            <p:nvPr/>
          </p:nvSpPr>
          <p:spPr>
            <a:xfrm>
              <a:off x="1761533" y="28782373"/>
              <a:ext cx="26748259" cy="829315"/>
            </a:xfrm>
            <a:prstGeom prst="rect">
              <a:avLst/>
            </a:prstGeom>
            <a:solidFill>
              <a:srgbClr val="5825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55"/>
            </a:p>
          </p:txBody>
        </p:sp>
        <p:sp>
          <p:nvSpPr>
            <p:cNvPr id="41" name="CuadroTexto 40">
              <a:extLst>
                <a:ext uri="{FF2B5EF4-FFF2-40B4-BE49-F238E27FC236}">
                  <a16:creationId xmlns:a16="http://schemas.microsoft.com/office/drawing/2014/main" id="{BA706FDA-C961-6B64-C3B2-E50EF12DD4EA}"/>
                </a:ext>
              </a:extLst>
            </p:cNvPr>
            <p:cNvSpPr txBox="1"/>
            <p:nvPr/>
          </p:nvSpPr>
          <p:spPr>
            <a:xfrm>
              <a:off x="2075910" y="29039813"/>
              <a:ext cx="15596752" cy="32432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1255" b="1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FIG 2:</a:t>
              </a:r>
              <a:r>
                <a:rPr lang="es-ES" sz="1255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 Reemplaza el recuadro gris por tu imagen o gráfico. Puedes borrar este recuadro si lo crees necesario.</a:t>
              </a:r>
              <a:endParaRPr lang="es-ES" sz="1255" i="1" dirty="0">
                <a:solidFill>
                  <a:schemeClr val="bg1"/>
                </a:solidFill>
                <a:latin typeface="Roboto"/>
                <a:ea typeface="Roboto"/>
              </a:endParaRPr>
            </a:p>
          </p:txBody>
        </p:sp>
      </p:grpSp>
      <p:sp>
        <p:nvSpPr>
          <p:cNvPr id="44" name="CuadroTexto 43">
            <a:extLst>
              <a:ext uri="{FF2B5EF4-FFF2-40B4-BE49-F238E27FC236}">
                <a16:creationId xmlns:a16="http://schemas.microsoft.com/office/drawing/2014/main" id="{8315F43D-92E1-7CA7-6022-CD682C3E1561}"/>
              </a:ext>
            </a:extLst>
          </p:cNvPr>
          <p:cNvSpPr txBox="1"/>
          <p:nvPr/>
        </p:nvSpPr>
        <p:spPr>
          <a:xfrm>
            <a:off x="1463852" y="25089560"/>
            <a:ext cx="10562164" cy="442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sed do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Ultrices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orci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dapibus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ultrices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iaculis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posuere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praesent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semper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porttitor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rhoncus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Malesuada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fames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ac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turpis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egestas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maecenas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Vel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ullamcorper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facilisi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etiam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mollis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id.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morbi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interdum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massa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feugiat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nisl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pretium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fusce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  <a:endParaRPr lang="es-ES" sz="2997" dirty="0">
              <a:solidFill>
                <a:schemeClr val="bg2">
                  <a:lumMod val="50000"/>
                </a:schemeClr>
              </a:solidFill>
              <a:latin typeface="Calibri"/>
              <a:ea typeface="Roboto"/>
              <a:cs typeface="Calibri"/>
            </a:endParaRPr>
          </a:p>
          <a:p>
            <a:endParaRPr lang="es-ES" sz="1255" dirty="0">
              <a:solidFill>
                <a:srgbClr val="000000"/>
              </a:solidFill>
              <a:latin typeface="Calibri" panose="020F0502020204030204"/>
              <a:ea typeface="Roboto"/>
              <a:cs typeface="Calibri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1C93D0C-066D-2D11-3CCC-D4697CE9CA3E}"/>
              </a:ext>
            </a:extLst>
          </p:cNvPr>
          <p:cNvSpPr txBox="1"/>
          <p:nvPr/>
        </p:nvSpPr>
        <p:spPr>
          <a:xfrm>
            <a:off x="13077727" y="25074706"/>
            <a:ext cx="10226165" cy="9955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algn="just"/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+mn-lt"/>
              <a:cs typeface="+mn-lt"/>
            </a:endParaRPr>
          </a:p>
          <a:p>
            <a:pPr indent="-475774" algn="just">
              <a:buFont typeface="Wingdings" pitchFamily="2" charset="2"/>
              <a:buChar char="ü"/>
            </a:pP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Sed do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</a:p>
          <a:p>
            <a:pPr indent="-475774" algn="just">
              <a:buFont typeface="Wingdings" pitchFamily="2" charset="2"/>
              <a:buChar char="ü"/>
            </a:pP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Ultrices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</a:t>
            </a:r>
          </a:p>
          <a:p>
            <a:pPr indent="-475774" algn="just">
              <a:buFont typeface="Wingdings" pitchFamily="2" charset="2"/>
              <a:buChar char="ü"/>
            </a:pP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orci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dapibus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ultrices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iaculis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indent="-475774" algn="just">
              <a:buFont typeface="Wingdings" pitchFamily="2" charset="2"/>
              <a:buChar char="ü"/>
            </a:pP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posuere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praesent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semper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</a:p>
          <a:p>
            <a:pPr indent="-475774" algn="just">
              <a:buFont typeface="Wingdings" pitchFamily="2" charset="2"/>
              <a:buChar char="ü"/>
            </a:pP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Ornare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suspendisse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sed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sed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viverra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Scelerisque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imperdiet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 leo.</a:t>
            </a:r>
          </a:p>
          <a:p>
            <a:pPr indent="-475774" algn="just">
              <a:buFont typeface="Wingdings" pitchFamily="2" charset="2"/>
              <a:buChar char="ü"/>
            </a:pPr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+mn-lt"/>
              <a:cs typeface="+mn-lt"/>
            </a:endParaRPr>
          </a:p>
          <a:p>
            <a:pPr indent="-475774" algn="just">
              <a:buFont typeface="Wingdings" pitchFamily="2" charset="2"/>
              <a:buChar char="ü"/>
            </a:pPr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+mn-lt"/>
              <a:cs typeface="+mn-lt"/>
            </a:endParaRPr>
          </a:p>
          <a:p>
            <a:pPr algn="just"/>
            <a:r>
              <a:rPr lang="es-ES" sz="2997" b="1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[1]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&amp;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Year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Article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Periodical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volume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issue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pages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algn="just"/>
            <a:r>
              <a:rPr lang="es-ES" sz="2997" b="1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[2]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&amp;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Year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Article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Periodical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volume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issue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pages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algn="just"/>
            <a:r>
              <a:rPr lang="es-ES" sz="2997" b="1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[3]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&amp;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Name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Author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First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Initial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Year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Article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Periodical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Title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volume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(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issue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number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),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pages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</a:p>
          <a:p>
            <a:pPr algn="just"/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+mn-lt"/>
              <a:cs typeface="+mn-lt"/>
            </a:endParaRPr>
          </a:p>
          <a:p>
            <a:endParaRPr lang="es-ES" sz="1255" dirty="0">
              <a:solidFill>
                <a:srgbClr val="000000"/>
              </a:solidFill>
              <a:latin typeface="Calibri" panose="020F0502020204030204"/>
              <a:ea typeface="Roboto"/>
              <a:cs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1419E4-0B32-00E3-2A86-42A4AD3BC2F1}"/>
              </a:ext>
            </a:extLst>
          </p:cNvPr>
          <p:cNvGrpSpPr/>
          <p:nvPr/>
        </p:nvGrpSpPr>
        <p:grpSpPr>
          <a:xfrm>
            <a:off x="1260650" y="5481365"/>
            <a:ext cx="8415846" cy="1588930"/>
            <a:chOff x="1514306" y="7060542"/>
            <a:chExt cx="10109194" cy="1908638"/>
          </a:xfrm>
        </p:grpSpPr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7D501EAC-E86C-D229-27B5-6845845B67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100" y="7617459"/>
              <a:ext cx="7772400" cy="1351721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FE05480E-C71D-C165-C682-1BD199B1842D}"/>
                </a:ext>
              </a:extLst>
            </p:cNvPr>
            <p:cNvSpPr txBox="1"/>
            <p:nvPr/>
          </p:nvSpPr>
          <p:spPr>
            <a:xfrm>
              <a:off x="2178545" y="7538108"/>
              <a:ext cx="6178728" cy="101567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1:</a:t>
              </a:r>
              <a:endParaRPr lang="es-ES" sz="4995" dirty="0"/>
            </a:p>
          </p:txBody>
        </p:sp>
        <p:sp>
          <p:nvSpPr>
            <p:cNvPr id="10" name="Redondear rectángulo de una esquina 9">
              <a:extLst>
                <a:ext uri="{FF2B5EF4-FFF2-40B4-BE49-F238E27FC236}">
                  <a16:creationId xmlns:a16="http://schemas.microsoft.com/office/drawing/2014/main" id="{4D299585-C05F-BCDE-1688-56F6FBDED0F4}"/>
                </a:ext>
              </a:extLst>
            </p:cNvPr>
            <p:cNvSpPr/>
            <p:nvPr/>
          </p:nvSpPr>
          <p:spPr>
            <a:xfrm flipV="1">
              <a:off x="1809913" y="7293820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0094C0D5-AE21-F06D-C452-0338FB67DA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9650" y="7466632"/>
              <a:ext cx="2197100" cy="63500"/>
            </a:xfrm>
            <a:prstGeom prst="rect">
              <a:avLst/>
            </a:prstGeom>
          </p:spPr>
        </p:pic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id="{88DDE572-ABA4-3761-1415-615C8B91C5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7713" y="7896431"/>
              <a:ext cx="609600" cy="609600"/>
            </a:xfrm>
            <a:prstGeom prst="rect">
              <a:avLst/>
            </a:prstGeom>
          </p:spPr>
        </p:pic>
        <p:pic>
          <p:nvPicPr>
            <p:cNvPr id="20" name="Imagen 19">
              <a:extLst>
                <a:ext uri="{FF2B5EF4-FFF2-40B4-BE49-F238E27FC236}">
                  <a16:creationId xmlns:a16="http://schemas.microsoft.com/office/drawing/2014/main" id="{56EF9AD5-1178-094A-A56C-AD60453CDC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4306" y="7060542"/>
              <a:ext cx="1511300" cy="6096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982669D-0B74-5568-FB6A-4FFBBC3E3613}"/>
              </a:ext>
            </a:extLst>
          </p:cNvPr>
          <p:cNvGrpSpPr/>
          <p:nvPr/>
        </p:nvGrpSpPr>
        <p:grpSpPr>
          <a:xfrm>
            <a:off x="12953023" y="5581074"/>
            <a:ext cx="8323081" cy="1508068"/>
            <a:chOff x="15559295" y="7180313"/>
            <a:chExt cx="9997764" cy="1811506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A7C377AE-183B-10CA-B5AC-0B693E7E300C}"/>
                </a:ext>
              </a:extLst>
            </p:cNvPr>
            <p:cNvSpPr txBox="1"/>
            <p:nvPr/>
          </p:nvSpPr>
          <p:spPr>
            <a:xfrm flipH="1">
              <a:off x="16154592" y="7538022"/>
              <a:ext cx="7229960" cy="101567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2:</a:t>
              </a:r>
              <a:endParaRPr lang="es-ES" sz="4995" dirty="0"/>
            </a:p>
          </p:txBody>
        </p:sp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58E83738-08D4-5F2F-CDDF-DBBDB6CE4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55359" y="7594819"/>
              <a:ext cx="901700" cy="1397000"/>
            </a:xfrm>
            <a:prstGeom prst="rect">
              <a:avLst/>
            </a:prstGeom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2A401263-B04F-D616-8563-4E2F428273D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77830" y="7440959"/>
              <a:ext cx="863600" cy="266700"/>
            </a:xfrm>
            <a:prstGeom prst="rect">
              <a:avLst/>
            </a:prstGeom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9C4DD162-FE3B-F45D-1303-5200BBF074B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59295" y="7180313"/>
              <a:ext cx="381000" cy="1435100"/>
            </a:xfrm>
            <a:prstGeom prst="rect">
              <a:avLst/>
            </a:prstGeom>
          </p:spPr>
        </p:pic>
        <p:sp>
          <p:nvSpPr>
            <p:cNvPr id="24" name="Redondear rectángulo de una esquina 23">
              <a:extLst>
                <a:ext uri="{FF2B5EF4-FFF2-40B4-BE49-F238E27FC236}">
                  <a16:creationId xmlns:a16="http://schemas.microsoft.com/office/drawing/2014/main" id="{ADE72EA3-D8F6-A4A1-E70A-45C03994E76A}"/>
                </a:ext>
              </a:extLst>
            </p:cNvPr>
            <p:cNvSpPr/>
            <p:nvPr/>
          </p:nvSpPr>
          <p:spPr>
            <a:xfrm flipV="1">
              <a:off x="15721038" y="7320693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  <p:pic>
          <p:nvPicPr>
            <p:cNvPr id="26" name="Imagen 25">
              <a:extLst>
                <a:ext uri="{FF2B5EF4-FFF2-40B4-BE49-F238E27FC236}">
                  <a16:creationId xmlns:a16="http://schemas.microsoft.com/office/drawing/2014/main" id="{6BF242E9-5D18-0334-CFF5-C8E8F55DE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71572" y="8481177"/>
              <a:ext cx="2197100" cy="63500"/>
            </a:xfrm>
            <a:prstGeom prst="rect">
              <a:avLst/>
            </a:prstGeom>
          </p:spPr>
        </p:pic>
      </p:grpSp>
      <p:pic>
        <p:nvPicPr>
          <p:cNvPr id="36" name="Imagen 35">
            <a:extLst>
              <a:ext uri="{FF2B5EF4-FFF2-40B4-BE49-F238E27FC236}">
                <a16:creationId xmlns:a16="http://schemas.microsoft.com/office/drawing/2014/main" id="{E99D7CC3-429F-8093-04B7-1BF8F89D90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82212" y="14894588"/>
            <a:ext cx="1258149" cy="50748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02B0B61-D8E6-2060-3939-99B45ACA738C}"/>
              </a:ext>
            </a:extLst>
          </p:cNvPr>
          <p:cNvGrpSpPr/>
          <p:nvPr/>
        </p:nvGrpSpPr>
        <p:grpSpPr>
          <a:xfrm>
            <a:off x="1503193" y="14288853"/>
            <a:ext cx="7968597" cy="1350684"/>
            <a:chOff x="1722677" y="17019950"/>
            <a:chExt cx="9571955" cy="1622454"/>
          </a:xfrm>
        </p:grpSpPr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085F9DF6-360A-2E76-637D-82CEEA284E88}"/>
                </a:ext>
              </a:extLst>
            </p:cNvPr>
            <p:cNvSpPr txBox="1"/>
            <p:nvPr/>
          </p:nvSpPr>
          <p:spPr>
            <a:xfrm>
              <a:off x="2092129" y="17393558"/>
              <a:ext cx="6178728" cy="101566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4995" b="1" dirty="0">
                  <a:solidFill>
                    <a:srgbClr val="582583"/>
                  </a:solidFill>
                  <a:latin typeface="Roboto"/>
                  <a:ea typeface="Roboto"/>
                  <a:cs typeface="Calibri"/>
                </a:rPr>
                <a:t>SECCIÓN 3:</a:t>
              </a:r>
              <a:endParaRPr lang="es-ES" sz="4995" dirty="0"/>
            </a:p>
          </p:txBody>
        </p:sp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677C2898-23BE-4B54-DC00-D9A35D6BA33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5369" y="17663004"/>
              <a:ext cx="914400" cy="901700"/>
            </a:xfrm>
            <a:prstGeom prst="rect">
              <a:avLst/>
            </a:prstGeom>
          </p:spPr>
        </p:pic>
        <p:pic>
          <p:nvPicPr>
            <p:cNvPr id="32" name="Imagen 31">
              <a:extLst>
                <a:ext uri="{FF2B5EF4-FFF2-40B4-BE49-F238E27FC236}">
                  <a16:creationId xmlns:a16="http://schemas.microsoft.com/office/drawing/2014/main" id="{009FE9D9-5E33-8762-B021-42C0DFE9B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412" y="17019950"/>
              <a:ext cx="5499100" cy="381000"/>
            </a:xfrm>
            <a:prstGeom prst="rect">
              <a:avLst/>
            </a:prstGeom>
          </p:spPr>
        </p:pic>
        <p:pic>
          <p:nvPicPr>
            <p:cNvPr id="34" name="Imagen 33">
              <a:extLst>
                <a:ext uri="{FF2B5EF4-FFF2-40B4-BE49-F238E27FC236}">
                  <a16:creationId xmlns:a16="http://schemas.microsoft.com/office/drawing/2014/main" id="{E1609FFD-A159-F91F-5823-6DB0835AA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877920" y="17364242"/>
              <a:ext cx="609600" cy="609600"/>
            </a:xfrm>
            <a:prstGeom prst="rect">
              <a:avLst/>
            </a:prstGeom>
          </p:spPr>
        </p:pic>
        <p:sp>
          <p:nvSpPr>
            <p:cNvPr id="38" name="Redondear rectángulo de una esquina 37">
              <a:extLst>
                <a:ext uri="{FF2B5EF4-FFF2-40B4-BE49-F238E27FC236}">
                  <a16:creationId xmlns:a16="http://schemas.microsoft.com/office/drawing/2014/main" id="{A5CF736A-F9DF-3DB4-8DD7-529934D70D63}"/>
                </a:ext>
              </a:extLst>
            </p:cNvPr>
            <p:cNvSpPr/>
            <p:nvPr/>
          </p:nvSpPr>
          <p:spPr>
            <a:xfrm flipV="1">
              <a:off x="1722677" y="17192082"/>
              <a:ext cx="9571955" cy="1450322"/>
            </a:xfrm>
            <a:prstGeom prst="round1Rect">
              <a:avLst>
                <a:gd name="adj" fmla="val 50000"/>
              </a:avLst>
            </a:prstGeom>
            <a:noFill/>
            <a:ln w="76200">
              <a:solidFill>
                <a:srgbClr val="5825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255"/>
            </a:p>
          </p:txBody>
        </p:sp>
      </p:grpSp>
      <p:sp>
        <p:nvSpPr>
          <p:cNvPr id="3" name="CuadroTexto 7">
            <a:extLst>
              <a:ext uri="{FF2B5EF4-FFF2-40B4-BE49-F238E27FC236}">
                <a16:creationId xmlns:a16="http://schemas.microsoft.com/office/drawing/2014/main" id="{A1CD99E5-FB7F-E0AB-08F9-B0B7CB4365D5}"/>
              </a:ext>
            </a:extLst>
          </p:cNvPr>
          <p:cNvSpPr txBox="1"/>
          <p:nvPr/>
        </p:nvSpPr>
        <p:spPr>
          <a:xfrm>
            <a:off x="0" y="491388"/>
            <a:ext cx="25199975" cy="2536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7992" b="1" dirty="0">
                <a:solidFill>
                  <a:srgbClr val="582583"/>
                </a:solidFill>
                <a:latin typeface="Roboto bold"/>
                <a:ea typeface="Roboto"/>
                <a:cs typeface="Calibri"/>
              </a:rPr>
              <a:t>TÍTULO: REEMPLAZAR CON TÍTULO SELECCIONADO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:a16="http://schemas.microsoft.com/office/drawing/2014/main" id="{76270DC8-6FD4-06B5-BB10-913FECB135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81364" y="4751071"/>
            <a:ext cx="16919410" cy="110053"/>
          </a:xfrm>
          <a:prstGeom prst="rect">
            <a:avLst/>
          </a:prstGeom>
        </p:spPr>
      </p:pic>
      <p:sp>
        <p:nvSpPr>
          <p:cNvPr id="9" name="CuadroTexto 3">
            <a:extLst>
              <a:ext uri="{FF2B5EF4-FFF2-40B4-BE49-F238E27FC236}">
                <a16:creationId xmlns:a16="http://schemas.microsoft.com/office/drawing/2014/main" id="{F14BBAD0-DC08-0536-86BC-753858100008}"/>
              </a:ext>
            </a:extLst>
          </p:cNvPr>
          <p:cNvSpPr txBox="1"/>
          <p:nvPr/>
        </p:nvSpPr>
        <p:spPr>
          <a:xfrm>
            <a:off x="4331584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1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1" name="CuadroTexto 5">
            <a:extLst>
              <a:ext uri="{FF2B5EF4-FFF2-40B4-BE49-F238E27FC236}">
                <a16:creationId xmlns:a16="http://schemas.microsoft.com/office/drawing/2014/main" id="{C5D3C444-7365-E13C-EB44-C2A1596A3390}"/>
              </a:ext>
            </a:extLst>
          </p:cNvPr>
          <p:cNvSpPr txBox="1"/>
          <p:nvPr/>
        </p:nvSpPr>
        <p:spPr>
          <a:xfrm>
            <a:off x="10212989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2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3" name="CuadroTexto 8">
            <a:extLst>
              <a:ext uri="{FF2B5EF4-FFF2-40B4-BE49-F238E27FC236}">
                <a16:creationId xmlns:a16="http://schemas.microsoft.com/office/drawing/2014/main" id="{0F99DFA0-A1B7-76E0-8F17-F6AB9455552E}"/>
              </a:ext>
            </a:extLst>
          </p:cNvPr>
          <p:cNvSpPr txBox="1"/>
          <p:nvPr/>
        </p:nvSpPr>
        <p:spPr>
          <a:xfrm>
            <a:off x="15757018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3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5" name="CuadroTexto 9">
            <a:extLst>
              <a:ext uri="{FF2B5EF4-FFF2-40B4-BE49-F238E27FC236}">
                <a16:creationId xmlns:a16="http://schemas.microsoft.com/office/drawing/2014/main" id="{48A64CA7-40BE-6709-6E05-F4FC8151404B}"/>
              </a:ext>
            </a:extLst>
          </p:cNvPr>
          <p:cNvSpPr txBox="1"/>
          <p:nvPr/>
        </p:nvSpPr>
        <p:spPr>
          <a:xfrm>
            <a:off x="4333066" y="3869814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1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17" name="CuadroTexto 10">
            <a:extLst>
              <a:ext uri="{FF2B5EF4-FFF2-40B4-BE49-F238E27FC236}">
                <a16:creationId xmlns:a16="http://schemas.microsoft.com/office/drawing/2014/main" id="{1AF3498E-E2BC-8603-583F-96DBE6E9165F}"/>
              </a:ext>
            </a:extLst>
          </p:cNvPr>
          <p:cNvSpPr txBox="1"/>
          <p:nvPr/>
        </p:nvSpPr>
        <p:spPr>
          <a:xfrm>
            <a:off x="10046472" y="3869813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2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19" name="CuadroTexto 11">
            <a:extLst>
              <a:ext uri="{FF2B5EF4-FFF2-40B4-BE49-F238E27FC236}">
                <a16:creationId xmlns:a16="http://schemas.microsoft.com/office/drawing/2014/main" id="{4E41AB80-336B-7A8B-6645-1FC92BB4381B}"/>
              </a:ext>
            </a:extLst>
          </p:cNvPr>
          <p:cNvSpPr txBox="1"/>
          <p:nvPr/>
        </p:nvSpPr>
        <p:spPr>
          <a:xfrm>
            <a:off x="15757054" y="3869814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3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pic>
        <p:nvPicPr>
          <p:cNvPr id="52" name="Imagen 4">
            <a:extLst>
              <a:ext uri="{FF2B5EF4-FFF2-40B4-BE49-F238E27FC236}">
                <a16:creationId xmlns:a16="http://schemas.microsoft.com/office/drawing/2014/main" id="{B49DBF1B-C45C-B4B1-4D3D-065A1EE57A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10305" y="35553050"/>
            <a:ext cx="25244735" cy="259434"/>
          </a:xfrm>
          <a:prstGeom prst="rect">
            <a:avLst/>
          </a:prstGeom>
        </p:spPr>
      </p:pic>
      <p:sp>
        <p:nvSpPr>
          <p:cNvPr id="23" name="CuadroTexto 13">
            <a:extLst>
              <a:ext uri="{FF2B5EF4-FFF2-40B4-BE49-F238E27FC236}">
                <a16:creationId xmlns:a16="http://schemas.microsoft.com/office/drawing/2014/main" id="{6943B67A-27EE-717E-09B6-C4FC3DA94577}"/>
              </a:ext>
            </a:extLst>
          </p:cNvPr>
          <p:cNvSpPr txBox="1"/>
          <p:nvPr/>
        </p:nvSpPr>
        <p:spPr>
          <a:xfrm>
            <a:off x="1463852" y="7363583"/>
            <a:ext cx="10562164" cy="6265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sed do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Ultrices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orci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dapibus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ultrices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iaculis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posuere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praesent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semper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porttitor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rhoncus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Malesuada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fames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ac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turpis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egestas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maecenas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Vel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ullamcorper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facilisi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etiam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mollis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id.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morbi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interdum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massa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feugiat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nisl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pretium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fusce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Ornare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suspendisse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viverra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Scelerisque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imperdiet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leo.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porttitor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rhoncus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Malesuada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fames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ac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turpis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egestas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maecenas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Vel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ullamcorper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facilisi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etiam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mollis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id. </a:t>
            </a:r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endParaRPr lang="es-ES" sz="1255" dirty="0">
              <a:solidFill>
                <a:srgbClr val="000000"/>
              </a:solidFill>
              <a:latin typeface="Calibri" panose="020F0502020204030204"/>
              <a:ea typeface="Roboto"/>
              <a:cs typeface="Calibri"/>
            </a:endParaRPr>
          </a:p>
        </p:txBody>
      </p:sp>
      <p:sp>
        <p:nvSpPr>
          <p:cNvPr id="40" name="CuadroTexto 20">
            <a:extLst>
              <a:ext uri="{FF2B5EF4-FFF2-40B4-BE49-F238E27FC236}">
                <a16:creationId xmlns:a16="http://schemas.microsoft.com/office/drawing/2014/main" id="{280524DF-3AC0-A265-7DFA-670578F98C96}"/>
              </a:ext>
            </a:extLst>
          </p:cNvPr>
          <p:cNvSpPr txBox="1"/>
          <p:nvPr/>
        </p:nvSpPr>
        <p:spPr>
          <a:xfrm>
            <a:off x="18456618" y="7317351"/>
            <a:ext cx="5279504" cy="7034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Lorem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ipsum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dolor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amet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,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consectetur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adipiscing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elit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  <a:endParaRPr lang="es-ES" sz="2997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pPr marL="475774" indent="-475774" algn="just">
              <a:buFont typeface="Arial"/>
              <a:buChar char="•"/>
            </a:pP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Sed do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eiusmod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incididunt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ut labore et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dolore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magna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aliqua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  <a:endParaRPr lang="es-ES" sz="2664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pPr marL="475774" indent="-475774" algn="just">
              <a:buFont typeface="Arial"/>
              <a:buChar char="•"/>
            </a:pP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Ultrices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dui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sapien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mi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proin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 libero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enim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sed.</a:t>
            </a:r>
            <a:endParaRPr lang="es-ES" sz="2664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pPr marL="475774" indent="-475774" algn="just">
              <a:buFont typeface="Arial"/>
              <a:buChar char="•"/>
            </a:pP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Tempor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orci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dapibus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ultrices in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iaculis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augue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lacus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</a:t>
            </a:r>
            <a:endParaRPr lang="es-ES" sz="2664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</a:endParaRPr>
          </a:p>
          <a:p>
            <a:pPr marL="475774" indent="-475774" algn="just">
              <a:buFont typeface="Arial"/>
              <a:buChar char="•"/>
            </a:pP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Fermentum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posuere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urna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nec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tincidunt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praesent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664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semper</a:t>
            </a:r>
            <a:r>
              <a:rPr lang="es-ES" sz="2664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 </a:t>
            </a:r>
          </a:p>
          <a:p>
            <a:pPr marL="475774" indent="-475774">
              <a:buFont typeface="Arial"/>
              <a:buChar char="•"/>
            </a:pPr>
            <a:endParaRPr lang="es-ES" sz="2331" dirty="0">
              <a:solidFill>
                <a:schemeClr val="bg2">
                  <a:lumMod val="50000"/>
                </a:schemeClr>
              </a:solidFill>
              <a:latin typeface="Roboto"/>
              <a:ea typeface="+mn-lt"/>
              <a:cs typeface="+mn-lt"/>
            </a:endParaRPr>
          </a:p>
          <a:p>
            <a:pPr algn="just"/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Malesuada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fames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ac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turpis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egestas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maecenas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Vel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fringilla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est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ullamcorper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eget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nulla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facilisi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etiam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. In </a:t>
            </a:r>
            <a:r>
              <a:rPr lang="es-ES" sz="2997" dirty="0" err="1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mollis</a:t>
            </a:r>
            <a:r>
              <a:rPr lang="es-ES" sz="2997" dirty="0">
                <a:solidFill>
                  <a:schemeClr val="bg2">
                    <a:lumMod val="50000"/>
                  </a:schemeClr>
                </a:solidFill>
                <a:latin typeface="Roboto"/>
                <a:ea typeface="+mn-lt"/>
                <a:cs typeface="+mn-lt"/>
              </a:rPr>
              <a:t> nunc sed id. </a:t>
            </a:r>
          </a:p>
          <a:p>
            <a:endParaRPr lang="es-ES" sz="2331" dirty="0">
              <a:solidFill>
                <a:schemeClr val="bg2">
                  <a:lumMod val="50000"/>
                </a:schemeClr>
              </a:solidFill>
              <a:latin typeface="Calibri"/>
              <a:ea typeface="Roboto"/>
              <a:cs typeface="Calibri"/>
            </a:endParaRPr>
          </a:p>
          <a:p>
            <a:endParaRPr lang="es-ES" sz="1255" dirty="0">
              <a:solidFill>
                <a:srgbClr val="000000"/>
              </a:solidFill>
              <a:latin typeface="Calibri" panose="020F0502020204030204"/>
              <a:ea typeface="Roboto"/>
              <a:cs typeface="Calibri"/>
            </a:endParaRPr>
          </a:p>
        </p:txBody>
      </p:sp>
      <p:sp>
        <p:nvSpPr>
          <p:cNvPr id="43" name="Rectángulo 25">
            <a:extLst>
              <a:ext uri="{FF2B5EF4-FFF2-40B4-BE49-F238E27FC236}">
                <a16:creationId xmlns:a16="http://schemas.microsoft.com/office/drawing/2014/main" id="{21EE8D13-F583-A31F-61EA-6FF2AE091992}"/>
              </a:ext>
            </a:extLst>
          </p:cNvPr>
          <p:cNvSpPr/>
          <p:nvPr/>
        </p:nvSpPr>
        <p:spPr>
          <a:xfrm>
            <a:off x="1503193" y="29647659"/>
            <a:ext cx="10522824" cy="46303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55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C048106-9B8C-EB1E-C911-538F8FC6E254}"/>
              </a:ext>
            </a:extLst>
          </p:cNvPr>
          <p:cNvGrpSpPr/>
          <p:nvPr/>
        </p:nvGrpSpPr>
        <p:grpSpPr>
          <a:xfrm>
            <a:off x="1503193" y="33610670"/>
            <a:ext cx="10522824" cy="655745"/>
            <a:chOff x="1869183" y="25248326"/>
            <a:chExt cx="14281265" cy="1053719"/>
          </a:xfrm>
        </p:grpSpPr>
        <p:sp>
          <p:nvSpPr>
            <p:cNvPr id="47" name="Rectángulo 23">
              <a:extLst>
                <a:ext uri="{FF2B5EF4-FFF2-40B4-BE49-F238E27FC236}">
                  <a16:creationId xmlns:a16="http://schemas.microsoft.com/office/drawing/2014/main" id="{4DBC8ACA-C302-1860-B237-7FBA0DD24967}"/>
                </a:ext>
              </a:extLst>
            </p:cNvPr>
            <p:cNvSpPr/>
            <p:nvPr/>
          </p:nvSpPr>
          <p:spPr>
            <a:xfrm>
              <a:off x="1869183" y="25248326"/>
              <a:ext cx="14281265" cy="1053719"/>
            </a:xfrm>
            <a:prstGeom prst="rect">
              <a:avLst/>
            </a:prstGeom>
            <a:solidFill>
              <a:srgbClr val="58258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55" dirty="0"/>
            </a:p>
          </p:txBody>
        </p:sp>
        <p:sp>
          <p:nvSpPr>
            <p:cNvPr id="48" name="CuadroTexto 24">
              <a:extLst>
                <a:ext uri="{FF2B5EF4-FFF2-40B4-BE49-F238E27FC236}">
                  <a16:creationId xmlns:a16="http://schemas.microsoft.com/office/drawing/2014/main" id="{948F5D19-717A-A28C-DF46-311ADB836C26}"/>
                </a:ext>
              </a:extLst>
            </p:cNvPr>
            <p:cNvSpPr txBox="1"/>
            <p:nvPr/>
          </p:nvSpPr>
          <p:spPr>
            <a:xfrm>
              <a:off x="2174533" y="25557149"/>
              <a:ext cx="12367904" cy="43385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s-ES" sz="1255" b="1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FIG 3:</a:t>
              </a:r>
              <a:r>
                <a:rPr lang="es-ES" sz="1255" i="1" dirty="0">
                  <a:solidFill>
                    <a:schemeClr val="bg1"/>
                  </a:solidFill>
                  <a:latin typeface="Roboto"/>
                  <a:ea typeface="Roboto"/>
                  <a:cs typeface="Calibri"/>
                </a:rPr>
                <a:t> Reemplaza el recuadro gris por tu imagen o gráfico. Puedes borrar este recuadro si lo crees necesario.</a:t>
              </a:r>
              <a:endParaRPr lang="es-ES" sz="1255" i="1" dirty="0">
                <a:solidFill>
                  <a:schemeClr val="bg1"/>
                </a:solidFill>
                <a:latin typeface="Roboto"/>
                <a:ea typeface="Roboto"/>
              </a:endParaRPr>
            </a:p>
          </p:txBody>
        </p:sp>
      </p:grpSp>
      <p:pic>
        <p:nvPicPr>
          <p:cNvPr id="49" name="Picture 2" descr="Expo Software - PONTIFICIA UNIVERSIDAD CATÓLICA DE VALPARÍSO">
            <a:extLst>
              <a:ext uri="{FF2B5EF4-FFF2-40B4-BE49-F238E27FC236}">
                <a16:creationId xmlns:a16="http://schemas.microsoft.com/office/drawing/2014/main" id="{B2BD0128-76D7-45B8-9BD4-8C776B368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19" y="318746"/>
            <a:ext cx="3017199" cy="155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Expo Software - PONTIFICIA UNIVERSIDAD CATÓLICA DE VALPARÍSO">
            <a:extLst>
              <a:ext uri="{FF2B5EF4-FFF2-40B4-BE49-F238E27FC236}">
                <a16:creationId xmlns:a16="http://schemas.microsoft.com/office/drawing/2014/main" id="{3D8DCE75-E41D-473B-9849-CA3E05CA4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3957" y="318746"/>
            <a:ext cx="3017199" cy="155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4">
            <a:extLst>
              <a:ext uri="{FF2B5EF4-FFF2-40B4-BE49-F238E27FC236}">
                <a16:creationId xmlns:a16="http://schemas.microsoft.com/office/drawing/2014/main" id="{4F09881A-121A-20DF-96A6-96AB2C211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305" y="35553050"/>
            <a:ext cx="25244735" cy="259434"/>
          </a:xfrm>
          <a:prstGeom prst="rect">
            <a:avLst/>
          </a:prstGeom>
        </p:spPr>
      </p:pic>
      <p:sp>
        <p:nvSpPr>
          <p:cNvPr id="9" name="CuadroTexto 7">
            <a:extLst>
              <a:ext uri="{FF2B5EF4-FFF2-40B4-BE49-F238E27FC236}">
                <a16:creationId xmlns:a16="http://schemas.microsoft.com/office/drawing/2014/main" id="{DCC14DA8-2924-5309-B8B8-5DDC338BB7AC}"/>
              </a:ext>
            </a:extLst>
          </p:cNvPr>
          <p:cNvSpPr txBox="1"/>
          <p:nvPr/>
        </p:nvSpPr>
        <p:spPr>
          <a:xfrm>
            <a:off x="0" y="491388"/>
            <a:ext cx="25199975" cy="2536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7992" b="1" dirty="0">
                <a:solidFill>
                  <a:srgbClr val="582583"/>
                </a:solidFill>
                <a:latin typeface="Roboto bold"/>
                <a:ea typeface="Roboto"/>
                <a:cs typeface="Calibri"/>
              </a:rPr>
              <a:t>TÍTULO: REEMPLAZAR CON TÍTULO SELECCIONADO</a:t>
            </a:r>
          </a:p>
        </p:txBody>
      </p:sp>
      <p:pic>
        <p:nvPicPr>
          <p:cNvPr id="10" name="Imagen 2">
            <a:extLst>
              <a:ext uri="{FF2B5EF4-FFF2-40B4-BE49-F238E27FC236}">
                <a16:creationId xmlns:a16="http://schemas.microsoft.com/office/drawing/2014/main" id="{07F58A6E-0D22-8EE1-246C-FACC7C700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364" y="4751071"/>
            <a:ext cx="16919410" cy="110053"/>
          </a:xfrm>
          <a:prstGeom prst="rect">
            <a:avLst/>
          </a:prstGeom>
        </p:spPr>
      </p:pic>
      <p:sp>
        <p:nvSpPr>
          <p:cNvPr id="11" name="CuadroTexto 3">
            <a:extLst>
              <a:ext uri="{FF2B5EF4-FFF2-40B4-BE49-F238E27FC236}">
                <a16:creationId xmlns:a16="http://schemas.microsoft.com/office/drawing/2014/main" id="{63157FC0-9A3E-54CA-9BF9-B793B8E53032}"/>
              </a:ext>
            </a:extLst>
          </p:cNvPr>
          <p:cNvSpPr txBox="1"/>
          <p:nvPr/>
        </p:nvSpPr>
        <p:spPr>
          <a:xfrm>
            <a:off x="4331584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1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2" name="CuadroTexto 5">
            <a:extLst>
              <a:ext uri="{FF2B5EF4-FFF2-40B4-BE49-F238E27FC236}">
                <a16:creationId xmlns:a16="http://schemas.microsoft.com/office/drawing/2014/main" id="{8EA00817-5956-17EA-1476-AA22C757C8DF}"/>
              </a:ext>
            </a:extLst>
          </p:cNvPr>
          <p:cNvSpPr txBox="1"/>
          <p:nvPr/>
        </p:nvSpPr>
        <p:spPr>
          <a:xfrm>
            <a:off x="10212989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2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3" name="CuadroTexto 8">
            <a:extLst>
              <a:ext uri="{FF2B5EF4-FFF2-40B4-BE49-F238E27FC236}">
                <a16:creationId xmlns:a16="http://schemas.microsoft.com/office/drawing/2014/main" id="{56A939E9-F727-24B6-24A7-FD2728D2A0EC}"/>
              </a:ext>
            </a:extLst>
          </p:cNvPr>
          <p:cNvSpPr txBox="1"/>
          <p:nvPr/>
        </p:nvSpPr>
        <p:spPr>
          <a:xfrm>
            <a:off x="15757018" y="3104239"/>
            <a:ext cx="5143755" cy="691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996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Calibri"/>
              </a:rPr>
              <a:t>NOMBRE AUTOR 3</a:t>
            </a:r>
            <a:endParaRPr lang="es-ES" sz="4496" b="1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14" name="CuadroTexto 9">
            <a:extLst>
              <a:ext uri="{FF2B5EF4-FFF2-40B4-BE49-F238E27FC236}">
                <a16:creationId xmlns:a16="http://schemas.microsoft.com/office/drawing/2014/main" id="{0BF4BADE-CE5A-376F-B0A8-2303C52BA650}"/>
              </a:ext>
            </a:extLst>
          </p:cNvPr>
          <p:cNvSpPr txBox="1"/>
          <p:nvPr/>
        </p:nvSpPr>
        <p:spPr>
          <a:xfrm>
            <a:off x="4333066" y="3869814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1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15" name="CuadroTexto 10">
            <a:extLst>
              <a:ext uri="{FF2B5EF4-FFF2-40B4-BE49-F238E27FC236}">
                <a16:creationId xmlns:a16="http://schemas.microsoft.com/office/drawing/2014/main" id="{B555C49B-6A96-77E2-193A-A49C31BF4662}"/>
              </a:ext>
            </a:extLst>
          </p:cNvPr>
          <p:cNvSpPr txBox="1"/>
          <p:nvPr/>
        </p:nvSpPr>
        <p:spPr>
          <a:xfrm>
            <a:off x="10046472" y="3869813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2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16" name="CuadroTexto 11">
            <a:extLst>
              <a:ext uri="{FF2B5EF4-FFF2-40B4-BE49-F238E27FC236}">
                <a16:creationId xmlns:a16="http://schemas.microsoft.com/office/drawing/2014/main" id="{1CC4CBE6-734B-726B-814C-5577C90D6910}"/>
              </a:ext>
            </a:extLst>
          </p:cNvPr>
          <p:cNvSpPr txBox="1"/>
          <p:nvPr/>
        </p:nvSpPr>
        <p:spPr>
          <a:xfrm>
            <a:off x="15757054" y="3869814"/>
            <a:ext cx="5143755" cy="6405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76123" tIns="38062" rIns="76123" bIns="3806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3663" i="1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Calibri"/>
              </a:rPr>
              <a:t>Afiliación 3</a:t>
            </a:r>
            <a:endParaRPr lang="es-ES" sz="3663" i="1" dirty="0">
              <a:solidFill>
                <a:schemeClr val="bg2">
                  <a:lumMod val="50000"/>
                </a:schemeClr>
              </a:solidFill>
              <a:cs typeface="Calibri" panose="020F0502020204030204"/>
            </a:endParaRPr>
          </a:p>
        </p:txBody>
      </p:sp>
      <p:pic>
        <p:nvPicPr>
          <p:cNvPr id="17" name="Picture 2" descr="Expo Software - PONTIFICIA UNIVERSIDAD CATÓLICA DE VALPARÍSO">
            <a:extLst>
              <a:ext uri="{FF2B5EF4-FFF2-40B4-BE49-F238E27FC236}">
                <a16:creationId xmlns:a16="http://schemas.microsoft.com/office/drawing/2014/main" id="{489AF4DD-1411-4528-8678-EED73D551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19" y="318746"/>
            <a:ext cx="3017199" cy="155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Expo Software - PONTIFICIA UNIVERSIDAD CATÓLICA DE VALPARÍSO">
            <a:extLst>
              <a:ext uri="{FF2B5EF4-FFF2-40B4-BE49-F238E27FC236}">
                <a16:creationId xmlns:a16="http://schemas.microsoft.com/office/drawing/2014/main" id="{49E5EE0E-0A86-4797-9E32-D31F54458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3957" y="318746"/>
            <a:ext cx="3017199" cy="155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75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239</TotalTime>
  <Words>1280</Words>
  <Application>Microsoft Office PowerPoint</Application>
  <PresentationFormat>Personalizado</PresentationFormat>
  <Paragraphs>76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Roboto bold</vt:lpstr>
      <vt:lpstr>Wingdings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Emilio Cardenas</dc:creator>
  <cp:lastModifiedBy>Catalina Araya</cp:lastModifiedBy>
  <cp:revision>272</cp:revision>
  <dcterms:created xsi:type="dcterms:W3CDTF">2023-11-30T13:32:36Z</dcterms:created>
  <dcterms:modified xsi:type="dcterms:W3CDTF">2025-05-12T18:39:08Z</dcterms:modified>
</cp:coreProperties>
</file>